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5" r:id="rId3"/>
    <p:sldId id="26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4E122FD-1E3A-4122-B076-0FAF31A59B7A}" v="51" dt="2020-10-06T11:42:30.057"/>
    <p1510:client id="{8A9D2E24-8282-4910-8DB4-FCF9A5BC5185}" v="6" dt="2020-10-06T11:19:42.952"/>
    <p1510:client id="{C93C6115-38DF-46F3-95C7-0F7DD3370374}" v="2" dt="2020-10-06T11:45:59.06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ubhajit Sahu" userId="4f120548575355b2" providerId="Windows Live" clId="Web-{84E122FD-1E3A-4122-B076-0FAF31A59B7A}"/>
    <pc:docChg chg="addSld delSld modSld sldOrd">
      <pc:chgData name="Subhajit Sahu" userId="4f120548575355b2" providerId="Windows Live" clId="Web-{84E122FD-1E3A-4122-B076-0FAF31A59B7A}" dt="2020-10-06T11:42:29.573" v="38"/>
      <pc:docMkLst>
        <pc:docMk/>
      </pc:docMkLst>
      <pc:sldChg chg="addSp delSp modSp">
        <pc:chgData name="Subhajit Sahu" userId="4f120548575355b2" providerId="Windows Live" clId="Web-{84E122FD-1E3A-4122-B076-0FAF31A59B7A}" dt="2020-10-06T11:36:26.776" v="4" actId="14100"/>
        <pc:sldMkLst>
          <pc:docMk/>
          <pc:sldMk cId="109857222" sldId="256"/>
        </pc:sldMkLst>
        <pc:picChg chg="add mod">
          <ac:chgData name="Subhajit Sahu" userId="4f120548575355b2" providerId="Windows Live" clId="Web-{84E122FD-1E3A-4122-B076-0FAF31A59B7A}" dt="2020-10-06T11:36:26.776" v="4" actId="14100"/>
          <ac:picMkLst>
            <pc:docMk/>
            <pc:sldMk cId="109857222" sldId="256"/>
            <ac:picMk id="2" creationId="{5D8D66DA-017C-4D2E-AAED-24BF0B27FAEF}"/>
          </ac:picMkLst>
        </pc:picChg>
        <pc:picChg chg="del">
          <ac:chgData name="Subhajit Sahu" userId="4f120548575355b2" providerId="Windows Live" clId="Web-{84E122FD-1E3A-4122-B076-0FAF31A59B7A}" dt="2020-10-06T11:35:35.119" v="0"/>
          <ac:picMkLst>
            <pc:docMk/>
            <pc:sldMk cId="109857222" sldId="256"/>
            <ac:picMk id="4" creationId="{C14A06D0-908E-40E7-BBB4-E9EA874F866E}"/>
          </ac:picMkLst>
        </pc:picChg>
      </pc:sldChg>
      <pc:sldChg chg="new del">
        <pc:chgData name="Subhajit Sahu" userId="4f120548575355b2" providerId="Windows Live" clId="Web-{84E122FD-1E3A-4122-B076-0FAF31A59B7A}" dt="2020-10-06T11:36:46.494" v="6"/>
        <pc:sldMkLst>
          <pc:docMk/>
          <pc:sldMk cId="7122942" sldId="257"/>
        </pc:sldMkLst>
      </pc:sldChg>
      <pc:sldChg chg="modSp add replId">
        <pc:chgData name="Subhajit Sahu" userId="4f120548575355b2" providerId="Windows Live" clId="Web-{84E122FD-1E3A-4122-B076-0FAF31A59B7A}" dt="2020-10-06T11:37:06.026" v="8"/>
        <pc:sldMkLst>
          <pc:docMk/>
          <pc:sldMk cId="3557990320" sldId="257"/>
        </pc:sldMkLst>
        <pc:picChg chg="mod">
          <ac:chgData name="Subhajit Sahu" userId="4f120548575355b2" providerId="Windows Live" clId="Web-{84E122FD-1E3A-4122-B076-0FAF31A59B7A}" dt="2020-10-06T11:37:06.026" v="8"/>
          <ac:picMkLst>
            <pc:docMk/>
            <pc:sldMk cId="3557990320" sldId="257"/>
            <ac:picMk id="2" creationId="{5D8D66DA-017C-4D2E-AAED-24BF0B27FAEF}"/>
          </ac:picMkLst>
        </pc:picChg>
      </pc:sldChg>
      <pc:sldChg chg="modSp add ord replId">
        <pc:chgData name="Subhajit Sahu" userId="4f120548575355b2" providerId="Windows Live" clId="Web-{84E122FD-1E3A-4122-B076-0FAF31A59B7A}" dt="2020-10-06T11:37:43.979" v="11"/>
        <pc:sldMkLst>
          <pc:docMk/>
          <pc:sldMk cId="2971950942" sldId="258"/>
        </pc:sldMkLst>
        <pc:picChg chg="mod">
          <ac:chgData name="Subhajit Sahu" userId="4f120548575355b2" providerId="Windows Live" clId="Web-{84E122FD-1E3A-4122-B076-0FAF31A59B7A}" dt="2020-10-06T11:37:43.979" v="11"/>
          <ac:picMkLst>
            <pc:docMk/>
            <pc:sldMk cId="2971950942" sldId="258"/>
            <ac:picMk id="2" creationId="{5D8D66DA-017C-4D2E-AAED-24BF0B27FAEF}"/>
          </ac:picMkLst>
        </pc:picChg>
      </pc:sldChg>
      <pc:sldChg chg="modSp add ord replId">
        <pc:chgData name="Subhajit Sahu" userId="4f120548575355b2" providerId="Windows Live" clId="Web-{84E122FD-1E3A-4122-B076-0FAF31A59B7A}" dt="2020-10-06T11:38:35.463" v="14"/>
        <pc:sldMkLst>
          <pc:docMk/>
          <pc:sldMk cId="1928861204" sldId="259"/>
        </pc:sldMkLst>
        <pc:picChg chg="mod">
          <ac:chgData name="Subhajit Sahu" userId="4f120548575355b2" providerId="Windows Live" clId="Web-{84E122FD-1E3A-4122-B076-0FAF31A59B7A}" dt="2020-10-06T11:38:35.463" v="14"/>
          <ac:picMkLst>
            <pc:docMk/>
            <pc:sldMk cId="1928861204" sldId="259"/>
            <ac:picMk id="2" creationId="{5D8D66DA-017C-4D2E-AAED-24BF0B27FAEF}"/>
          </ac:picMkLst>
        </pc:picChg>
      </pc:sldChg>
      <pc:sldChg chg="modSp add ord replId">
        <pc:chgData name="Subhajit Sahu" userId="4f120548575355b2" providerId="Windows Live" clId="Web-{84E122FD-1E3A-4122-B076-0FAF31A59B7A}" dt="2020-10-06T11:38:58.057" v="17"/>
        <pc:sldMkLst>
          <pc:docMk/>
          <pc:sldMk cId="1568430795" sldId="260"/>
        </pc:sldMkLst>
        <pc:picChg chg="mod">
          <ac:chgData name="Subhajit Sahu" userId="4f120548575355b2" providerId="Windows Live" clId="Web-{84E122FD-1E3A-4122-B076-0FAF31A59B7A}" dt="2020-10-06T11:38:58.057" v="17"/>
          <ac:picMkLst>
            <pc:docMk/>
            <pc:sldMk cId="1568430795" sldId="260"/>
            <ac:picMk id="2" creationId="{5D8D66DA-017C-4D2E-AAED-24BF0B27FAEF}"/>
          </ac:picMkLst>
        </pc:picChg>
      </pc:sldChg>
      <pc:sldChg chg="modSp add ord replId">
        <pc:chgData name="Subhajit Sahu" userId="4f120548575355b2" providerId="Windows Live" clId="Web-{84E122FD-1E3A-4122-B076-0FAF31A59B7A}" dt="2020-10-06T11:39:27.776" v="20"/>
        <pc:sldMkLst>
          <pc:docMk/>
          <pc:sldMk cId="854493711" sldId="261"/>
        </pc:sldMkLst>
        <pc:picChg chg="mod">
          <ac:chgData name="Subhajit Sahu" userId="4f120548575355b2" providerId="Windows Live" clId="Web-{84E122FD-1E3A-4122-B076-0FAF31A59B7A}" dt="2020-10-06T11:39:27.776" v="20"/>
          <ac:picMkLst>
            <pc:docMk/>
            <pc:sldMk cId="854493711" sldId="261"/>
            <ac:picMk id="2" creationId="{5D8D66DA-017C-4D2E-AAED-24BF0B27FAEF}"/>
          </ac:picMkLst>
        </pc:picChg>
      </pc:sldChg>
      <pc:sldChg chg="modSp add ord replId">
        <pc:chgData name="Subhajit Sahu" userId="4f120548575355b2" providerId="Windows Live" clId="Web-{84E122FD-1E3A-4122-B076-0FAF31A59B7A}" dt="2020-10-06T11:40:08.620" v="23"/>
        <pc:sldMkLst>
          <pc:docMk/>
          <pc:sldMk cId="3966170196" sldId="262"/>
        </pc:sldMkLst>
        <pc:picChg chg="mod">
          <ac:chgData name="Subhajit Sahu" userId="4f120548575355b2" providerId="Windows Live" clId="Web-{84E122FD-1E3A-4122-B076-0FAF31A59B7A}" dt="2020-10-06T11:40:08.620" v="23"/>
          <ac:picMkLst>
            <pc:docMk/>
            <pc:sldMk cId="3966170196" sldId="262"/>
            <ac:picMk id="2" creationId="{5D8D66DA-017C-4D2E-AAED-24BF0B27FAEF}"/>
          </ac:picMkLst>
        </pc:picChg>
      </pc:sldChg>
      <pc:sldChg chg="modSp add ord replId">
        <pc:chgData name="Subhajit Sahu" userId="4f120548575355b2" providerId="Windows Live" clId="Web-{84E122FD-1E3A-4122-B076-0FAF31A59B7A}" dt="2020-10-06T11:40:37.495" v="26"/>
        <pc:sldMkLst>
          <pc:docMk/>
          <pc:sldMk cId="542133945" sldId="263"/>
        </pc:sldMkLst>
        <pc:picChg chg="mod">
          <ac:chgData name="Subhajit Sahu" userId="4f120548575355b2" providerId="Windows Live" clId="Web-{84E122FD-1E3A-4122-B076-0FAF31A59B7A}" dt="2020-10-06T11:40:37.495" v="26"/>
          <ac:picMkLst>
            <pc:docMk/>
            <pc:sldMk cId="542133945" sldId="263"/>
            <ac:picMk id="2" creationId="{5D8D66DA-017C-4D2E-AAED-24BF0B27FAEF}"/>
          </ac:picMkLst>
        </pc:picChg>
      </pc:sldChg>
      <pc:sldChg chg="modSp add ord replId">
        <pc:chgData name="Subhajit Sahu" userId="4f120548575355b2" providerId="Windows Live" clId="Web-{84E122FD-1E3A-4122-B076-0FAF31A59B7A}" dt="2020-10-06T11:41:02.276" v="29"/>
        <pc:sldMkLst>
          <pc:docMk/>
          <pc:sldMk cId="3493156072" sldId="264"/>
        </pc:sldMkLst>
        <pc:picChg chg="mod">
          <ac:chgData name="Subhajit Sahu" userId="4f120548575355b2" providerId="Windows Live" clId="Web-{84E122FD-1E3A-4122-B076-0FAF31A59B7A}" dt="2020-10-06T11:41:02.276" v="29"/>
          <ac:picMkLst>
            <pc:docMk/>
            <pc:sldMk cId="3493156072" sldId="264"/>
            <ac:picMk id="2" creationId="{5D8D66DA-017C-4D2E-AAED-24BF0B27FAEF}"/>
          </ac:picMkLst>
        </pc:picChg>
      </pc:sldChg>
      <pc:sldChg chg="modSp add ord replId">
        <pc:chgData name="Subhajit Sahu" userId="4f120548575355b2" providerId="Windows Live" clId="Web-{84E122FD-1E3A-4122-B076-0FAF31A59B7A}" dt="2020-10-06T11:41:36.182" v="32"/>
        <pc:sldMkLst>
          <pc:docMk/>
          <pc:sldMk cId="3317163428" sldId="265"/>
        </pc:sldMkLst>
        <pc:picChg chg="mod">
          <ac:chgData name="Subhajit Sahu" userId="4f120548575355b2" providerId="Windows Live" clId="Web-{84E122FD-1E3A-4122-B076-0FAF31A59B7A}" dt="2020-10-06T11:41:36.182" v="32"/>
          <ac:picMkLst>
            <pc:docMk/>
            <pc:sldMk cId="3317163428" sldId="265"/>
            <ac:picMk id="2" creationId="{5D8D66DA-017C-4D2E-AAED-24BF0B27FAEF}"/>
          </ac:picMkLst>
        </pc:picChg>
      </pc:sldChg>
      <pc:sldChg chg="modSp add ord replId">
        <pc:chgData name="Subhajit Sahu" userId="4f120548575355b2" providerId="Windows Live" clId="Web-{84E122FD-1E3A-4122-B076-0FAF31A59B7A}" dt="2020-10-06T11:41:57.542" v="35"/>
        <pc:sldMkLst>
          <pc:docMk/>
          <pc:sldMk cId="2718454910" sldId="266"/>
        </pc:sldMkLst>
        <pc:picChg chg="mod">
          <ac:chgData name="Subhajit Sahu" userId="4f120548575355b2" providerId="Windows Live" clId="Web-{84E122FD-1E3A-4122-B076-0FAF31A59B7A}" dt="2020-10-06T11:41:57.542" v="35"/>
          <ac:picMkLst>
            <pc:docMk/>
            <pc:sldMk cId="2718454910" sldId="266"/>
            <ac:picMk id="2" creationId="{5D8D66DA-017C-4D2E-AAED-24BF0B27FAEF}"/>
          </ac:picMkLst>
        </pc:picChg>
      </pc:sldChg>
      <pc:sldChg chg="modSp add ord replId">
        <pc:chgData name="Subhajit Sahu" userId="4f120548575355b2" providerId="Windows Live" clId="Web-{84E122FD-1E3A-4122-B076-0FAF31A59B7A}" dt="2020-10-06T11:42:29.573" v="38"/>
        <pc:sldMkLst>
          <pc:docMk/>
          <pc:sldMk cId="3380685614" sldId="267"/>
        </pc:sldMkLst>
        <pc:picChg chg="mod">
          <ac:chgData name="Subhajit Sahu" userId="4f120548575355b2" providerId="Windows Live" clId="Web-{84E122FD-1E3A-4122-B076-0FAF31A59B7A}" dt="2020-10-06T11:42:29.573" v="38"/>
          <ac:picMkLst>
            <pc:docMk/>
            <pc:sldMk cId="3380685614" sldId="267"/>
            <ac:picMk id="2" creationId="{5D8D66DA-017C-4D2E-AAED-24BF0B27FAEF}"/>
          </ac:picMkLst>
        </pc:picChg>
      </pc:sldChg>
    </pc:docChg>
  </pc:docChgLst>
  <pc:docChgLst>
    <pc:chgData name="Subhajit Sahu" userId="4f120548575355b2" providerId="Windows Live" clId="Web-{8A9D2E24-8282-4910-8DB4-FCF9A5BC5185}"/>
    <pc:docChg chg="modSld">
      <pc:chgData name="Subhajit Sahu" userId="4f120548575355b2" providerId="Windows Live" clId="Web-{8A9D2E24-8282-4910-8DB4-FCF9A5BC5185}" dt="2020-10-06T11:19:42.952" v="4" actId="14100"/>
      <pc:docMkLst>
        <pc:docMk/>
      </pc:docMkLst>
      <pc:sldChg chg="addSp delSp modSp">
        <pc:chgData name="Subhajit Sahu" userId="4f120548575355b2" providerId="Windows Live" clId="Web-{8A9D2E24-8282-4910-8DB4-FCF9A5BC5185}" dt="2020-10-06T11:19:42.952" v="4" actId="14100"/>
        <pc:sldMkLst>
          <pc:docMk/>
          <pc:sldMk cId="109857222" sldId="256"/>
        </pc:sldMkLst>
        <pc:spChg chg="del">
          <ac:chgData name="Subhajit Sahu" userId="4f120548575355b2" providerId="Windows Live" clId="Web-{8A9D2E24-8282-4910-8DB4-FCF9A5BC5185}" dt="2020-10-06T11:19:16.997" v="0"/>
          <ac:spMkLst>
            <pc:docMk/>
            <pc:sldMk cId="109857222" sldId="256"/>
            <ac:spMk id="2" creationId="{00000000-0000-0000-0000-000000000000}"/>
          </ac:spMkLst>
        </pc:spChg>
        <pc:spChg chg="del">
          <ac:chgData name="Subhajit Sahu" userId="4f120548575355b2" providerId="Windows Live" clId="Web-{8A9D2E24-8282-4910-8DB4-FCF9A5BC5185}" dt="2020-10-06T11:19:18.309" v="1"/>
          <ac:spMkLst>
            <pc:docMk/>
            <pc:sldMk cId="109857222" sldId="256"/>
            <ac:spMk id="3" creationId="{00000000-0000-0000-0000-000000000000}"/>
          </ac:spMkLst>
        </pc:spChg>
        <pc:picChg chg="add mod">
          <ac:chgData name="Subhajit Sahu" userId="4f120548575355b2" providerId="Windows Live" clId="Web-{8A9D2E24-8282-4910-8DB4-FCF9A5BC5185}" dt="2020-10-06T11:19:42.952" v="4" actId="14100"/>
          <ac:picMkLst>
            <pc:docMk/>
            <pc:sldMk cId="109857222" sldId="256"/>
            <ac:picMk id="4" creationId="{C14A06D0-908E-40E7-BBB4-E9EA874F866E}"/>
          </ac:picMkLst>
        </pc:picChg>
      </pc:sldChg>
    </pc:docChg>
  </pc:docChgLst>
  <pc:docChgLst>
    <pc:chgData name="Subhajit Sahu" userId="4f120548575355b2" providerId="Windows Live" clId="Web-{C93C6115-38DF-46F3-95C7-0F7DD3370374}"/>
    <pc:docChg chg="sldOrd">
      <pc:chgData name="Subhajit Sahu" userId="4f120548575355b2" providerId="Windows Live" clId="Web-{C93C6115-38DF-46F3-95C7-0F7DD3370374}" dt="2020-10-06T11:45:59.065" v="1"/>
      <pc:docMkLst>
        <pc:docMk/>
      </pc:docMkLst>
      <pc:sldChg chg="ord">
        <pc:chgData name="Subhajit Sahu" userId="4f120548575355b2" providerId="Windows Live" clId="Web-{C93C6115-38DF-46F3-95C7-0F7DD3370374}" dt="2020-10-06T11:45:51.331" v="0"/>
        <pc:sldMkLst>
          <pc:docMk/>
          <pc:sldMk cId="3317163428" sldId="265"/>
        </pc:sldMkLst>
      </pc:sldChg>
      <pc:sldChg chg="ord">
        <pc:chgData name="Subhajit Sahu" userId="4f120548575355b2" providerId="Windows Live" clId="Web-{C93C6115-38DF-46F3-95C7-0F7DD3370374}" dt="2020-10-06T11:45:59.065" v="1"/>
        <pc:sldMkLst>
          <pc:docMk/>
          <pc:sldMk cId="2718454910" sldId="266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10/6/2020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10/6/2020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10/6/2020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10/6/2020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Text&#10;&#10;Description automatically generated">
            <a:extLst>
              <a:ext uri="{FF2B5EF4-FFF2-40B4-BE49-F238E27FC236}">
                <a16:creationId xmlns:a16="http://schemas.microsoft.com/office/drawing/2014/main" id="{5D8D66DA-017C-4D2E-AAED-24BF0B27FA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7" y="58411"/>
            <a:ext cx="12182166" cy="6630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D8D66DA-017C-4D2E-AAED-24BF0B27FA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39" y="58411"/>
            <a:ext cx="12080521" cy="6630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1339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D8D66DA-017C-4D2E-AAED-24BF0B27FA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72" y="58411"/>
            <a:ext cx="12081656" cy="6630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1560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picture containing table&#10;&#10;Description automatically generated">
            <a:extLst>
              <a:ext uri="{FF2B5EF4-FFF2-40B4-BE49-F238E27FC236}">
                <a16:creationId xmlns:a16="http://schemas.microsoft.com/office/drawing/2014/main" id="{5D8D66DA-017C-4D2E-AAED-24BF0B27FA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288" y="58411"/>
            <a:ext cx="10287423" cy="6630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6856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D8D66DA-017C-4D2E-AAED-24BF0B27FA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053" y="58411"/>
            <a:ext cx="10341894" cy="6630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1634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Diagram&#10;&#10;Description automatically generated">
            <a:extLst>
              <a:ext uri="{FF2B5EF4-FFF2-40B4-BE49-F238E27FC236}">
                <a16:creationId xmlns:a16="http://schemas.microsoft.com/office/drawing/2014/main" id="{5D8D66DA-017C-4D2E-AAED-24BF0B27FA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962" y="58411"/>
            <a:ext cx="9732076" cy="6630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4549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5D8D66DA-017C-4D2E-AAED-24BF0B27FA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58" y="58411"/>
            <a:ext cx="12093284" cy="6630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9903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Text&#10;&#10;Description automatically generated">
            <a:extLst>
              <a:ext uri="{FF2B5EF4-FFF2-40B4-BE49-F238E27FC236}">
                <a16:creationId xmlns:a16="http://schemas.microsoft.com/office/drawing/2014/main" id="{5D8D66DA-017C-4D2E-AAED-24BF0B27FA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23" y="58411"/>
            <a:ext cx="12056154" cy="6630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9509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Text&#10;&#10;Description automatically generated">
            <a:extLst>
              <a:ext uri="{FF2B5EF4-FFF2-40B4-BE49-F238E27FC236}">
                <a16:creationId xmlns:a16="http://schemas.microsoft.com/office/drawing/2014/main" id="{5D8D66DA-017C-4D2E-AAED-24BF0B27FA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23" y="58411"/>
            <a:ext cx="12056154" cy="6630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8612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D8D66DA-017C-4D2E-AAED-24BF0B27FA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7" y="251601"/>
            <a:ext cx="12182166" cy="6244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4307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D8D66DA-017C-4D2E-AAED-24BF0B27FA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7" y="254676"/>
            <a:ext cx="12182166" cy="6238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4937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Text&#10;&#10;Description automatically generated">
            <a:extLst>
              <a:ext uri="{FF2B5EF4-FFF2-40B4-BE49-F238E27FC236}">
                <a16:creationId xmlns:a16="http://schemas.microsoft.com/office/drawing/2014/main" id="{5D8D66DA-017C-4D2E-AAED-24BF0B27FA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72" y="58411"/>
            <a:ext cx="12081656" cy="6630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1701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12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49</cp:revision>
  <dcterms:created xsi:type="dcterms:W3CDTF">2020-10-06T11:19:07Z</dcterms:created>
  <dcterms:modified xsi:type="dcterms:W3CDTF">2020-10-06T11:45:59Z</dcterms:modified>
</cp:coreProperties>
</file>